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6" autoAdjust="0"/>
    <p:restoredTop sz="94660"/>
  </p:normalViewPr>
  <p:slideViewPr>
    <p:cSldViewPr snapToGrid="0">
      <p:cViewPr varScale="1">
        <p:scale>
          <a:sx n="79" d="100"/>
          <a:sy n="79" d="100"/>
        </p:scale>
        <p:origin x="3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238C56A-8CC0-1F62-A841-271D243518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CC26DBD-8D65-F229-9450-3610F52410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33FCA8D-1207-DEAC-83C4-40E155F09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B75BF-19B6-46AF-9C92-50840B79C99E}" type="datetimeFigureOut">
              <a:rPr lang="ko-KR" altLang="en-US" smtClean="0"/>
              <a:t>2024-06-02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E3F0964-9989-6F40-4233-4FFE2CFCC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E044F0A-C32A-85E0-4894-8B7B5422D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01A4F-7D7F-4734-A71D-105CE04A27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9613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AC9B355-E2CA-7037-DD01-96459BE82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E39D9FD-9021-B26A-D99A-20E484362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AE198D5-BE3C-DA3C-DC5B-EC77D3577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B75BF-19B6-46AF-9C92-50840B79C99E}" type="datetimeFigureOut">
              <a:rPr lang="ko-KR" altLang="en-US" smtClean="0"/>
              <a:t>2024-06-02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167AD5A-B4D2-6D54-FFB8-6E5D58946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55F125D-611F-BD13-74EE-9EE147AFB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01A4F-7D7F-4734-A71D-105CE04A27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9988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0021478-492A-2EEA-197F-094D79B9F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8FA4766-DA29-F6AA-17D1-8438B3AF2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E707CC2-9B54-0117-36BD-0AB02E611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B75BF-19B6-46AF-9C92-50840B79C99E}" type="datetimeFigureOut">
              <a:rPr lang="ko-KR" altLang="en-US" smtClean="0"/>
              <a:t>2024-06-02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F68CD27-6B87-A5B9-0ACD-1CB69A146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B54F2FA-47E5-2DEA-B097-91A90B9C8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01A4F-7D7F-4734-A71D-105CE04A27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8466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2232C46-F803-D893-F4B0-CB854A1F1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3D0DE82-7FE1-38CB-049F-BCDE144653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C706E58-76B2-0657-2A64-E4843E07C8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8644279-2DBB-8ACC-E805-B525D3704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B75BF-19B6-46AF-9C92-50840B79C99E}" type="datetimeFigureOut">
              <a:rPr lang="ko-KR" altLang="en-US" smtClean="0"/>
              <a:t>2024-06-02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DB68271-440C-E03C-FB9A-B7996E8EE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1BBF8E5-4766-812A-F800-82D3633C7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01A4F-7D7F-4734-A71D-105CE04A27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8440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2E3E9EA-510D-6FDE-3561-FF117605C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F40D11-CCFF-5525-EDEE-24A02C1E2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7CD7BF6-A584-BC27-2ED0-B12DEF38D9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777F982-172E-A1D1-4639-169DE7C1E2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C278744-C58C-85BF-10A9-B11CD873E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D4D1837-8D1A-7005-B88F-D7ED38C54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B75BF-19B6-46AF-9C92-50840B79C99E}" type="datetimeFigureOut">
              <a:rPr lang="ko-KR" altLang="en-US" smtClean="0"/>
              <a:t>2024-06-02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7574361-0CDE-33E4-33CE-6B6342283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E193AA46-68A6-F452-B529-0470730A1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01A4F-7D7F-4734-A71D-105CE04A27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075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3C53DB-472C-6ED3-C4C8-C7CDC7ACD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2732CFA-8B2D-8B63-8F04-2C882D1A8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B75BF-19B6-46AF-9C92-50840B79C99E}" type="datetimeFigureOut">
              <a:rPr lang="ko-KR" altLang="en-US" smtClean="0"/>
              <a:t>2024-06-02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C682FC9-8E72-015E-A55F-8979A4AE3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DAE1CBF-F9FD-D954-1365-9BFDECB15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01A4F-7D7F-4734-A71D-105CE04A27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310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9B511E9-3618-693E-0B2A-A575FFD52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B75BF-19B6-46AF-9C92-50840B79C99E}" type="datetimeFigureOut">
              <a:rPr lang="ko-KR" altLang="en-US" smtClean="0"/>
              <a:t>2024-06-02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FE81B8F1-ABFD-23A9-25A6-B5B4F9919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571FBB5-1DDC-A9ED-DD16-DB6FD7EE7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01A4F-7D7F-4734-A71D-105CE04A27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5726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9CA165-85F8-1998-DE19-FCB4B1C85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E332D76-B01D-8F6B-EE51-656EF458B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CE5A75A-8937-0BBC-4139-4A074232F6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952B91B-F609-079F-591D-76B194A63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B75BF-19B6-46AF-9C92-50840B79C99E}" type="datetimeFigureOut">
              <a:rPr lang="ko-KR" altLang="en-US" smtClean="0"/>
              <a:t>2024-06-02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36F9D2B-E313-DADF-D07C-4A7EA194E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B4D7AD-4F3F-86D8-2D95-57503095D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01A4F-7D7F-4734-A71D-105CE04A27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5272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97B2350-708D-D71D-B285-0A91A0866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660B98B-D145-ABCF-51C3-969112D67A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B3AEF51-F4F5-D129-CE48-716A4D1E42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6A1264F-6C5C-D1B0-F85F-C2A9A95BD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B75BF-19B6-46AF-9C92-50840B79C99E}" type="datetimeFigureOut">
              <a:rPr lang="ko-KR" altLang="en-US" smtClean="0"/>
              <a:t>2024-06-02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959CBED-1115-02A9-328F-62CA69E3C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99D8A0F-61BA-CA85-A7AD-22D09F248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01A4F-7D7F-4734-A71D-105CE04A27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3653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3B1AE53-E469-2C86-CE28-61847EC99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4411AD9-E2DF-93EC-3CFA-EFEF6982E3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8525CAD-413C-8523-81C9-C9A5F0A1D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B75BF-19B6-46AF-9C92-50840B79C99E}" type="datetimeFigureOut">
              <a:rPr lang="ko-KR" altLang="en-US" smtClean="0"/>
              <a:t>2024-06-02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50350B2-1472-5C4A-C12E-354FE1D0F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376D0B6-9748-C8F2-B226-B5831F63C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01A4F-7D7F-4734-A71D-105CE04A27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5877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88557A3E-14B3-7695-8F57-0AF62047FE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409B7D1-BA14-C41A-2D41-93967D0EB7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337F668-C55E-7718-B2CE-4EF5B4A91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B75BF-19B6-46AF-9C92-50840B79C99E}" type="datetimeFigureOut">
              <a:rPr lang="ko-KR" altLang="en-US" smtClean="0"/>
              <a:t>2024-06-02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57CCAC3-70E5-C71E-127E-39994BA06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5C65D6F-84C2-3110-652D-9E7168310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01A4F-7D7F-4734-A71D-105CE04A27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2602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9522F85-C38D-084B-56E2-B1A7D55E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5591D82-C1BF-2BC9-0281-049AE48EC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9164295-A45D-B1DC-4F85-B9A06F93BC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DB75BF-19B6-46AF-9C92-50840B79C99E}" type="datetimeFigureOut">
              <a:rPr lang="ko-KR" altLang="en-US" smtClean="0"/>
              <a:t>2024-06-02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F1BA7DD-182C-8789-8ED3-F7556D4ABF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F9BE3F8-1ED7-EE03-3B80-D3957B5E89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301A4F-7D7F-4734-A71D-105CE04A27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3680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4" descr="종이공예, 판지, 종이접기 용지, 종이접기이(가) 표시된 사진&#10;&#10;자동 생성된 설명">
            <a:extLst>
              <a:ext uri="{FF2B5EF4-FFF2-40B4-BE49-F238E27FC236}">
                <a16:creationId xmlns:a16="http://schemas.microsoft.com/office/drawing/2014/main" id="{4D8E8AF0-5EF0-0224-2538-30038735ED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179" b="186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29" name="Rectangle 8">
            <a:extLst>
              <a:ext uri="{FF2B5EF4-FFF2-40B4-BE49-F238E27FC236}">
                <a16:creationId xmlns:a16="http://schemas.microsoft.com/office/drawing/2014/main" id="{8870DEF6-46A2-D4F8-8BE6-91165D93EC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83934" y="1860919"/>
            <a:ext cx="4975280" cy="3108645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EABE55A-764C-223D-01E2-D8218D28BE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0528" y="2299176"/>
            <a:ext cx="4131368" cy="1571164"/>
          </a:xfrm>
        </p:spPr>
        <p:txBody>
          <a:bodyPr anchor="t">
            <a:normAutofit/>
          </a:bodyPr>
          <a:lstStyle/>
          <a:p>
            <a:pPr algn="l"/>
            <a:r>
              <a:rPr lang="en-US" altLang="ko-KR" sz="3600" dirty="0" err="1"/>
              <a:t>WelsonJS</a:t>
            </a:r>
            <a:endParaRPr lang="ko-KR" altLang="en-US" sz="3600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CD175D4-8DA7-B33C-B48A-DD4F744170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90529" y="4199213"/>
            <a:ext cx="4191938" cy="598548"/>
          </a:xfrm>
        </p:spPr>
        <p:txBody>
          <a:bodyPr anchor="ctr">
            <a:normAutofit/>
          </a:bodyPr>
          <a:lstStyle/>
          <a:p>
            <a:pPr algn="l"/>
            <a:r>
              <a:rPr lang="en-US" altLang="ko-KR" sz="1700" dirty="0">
                <a:effectLst/>
              </a:rPr>
              <a:t>Build a Windows app on the Windows built-in JavaScript engine @gnh1201</a:t>
            </a:r>
          </a:p>
        </p:txBody>
      </p:sp>
      <p:cxnSp>
        <p:nvCxnSpPr>
          <p:cNvPr id="30" name="Straight Connector 10">
            <a:extLst>
              <a:ext uri="{FF2B5EF4-FFF2-40B4-BE49-F238E27FC236}">
                <a16:creationId xmlns:a16="http://schemas.microsoft.com/office/drawing/2014/main" id="{522632D6-DED9-FDEC-FD9F-09FF0A454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3170" y="403477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9449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35" name="Group 1034">
            <a:extLst>
              <a:ext uri="{FF2B5EF4-FFF2-40B4-BE49-F238E27FC236}">
                <a16:creationId xmlns:a16="http://schemas.microsoft.com/office/drawing/2014/main" id="{05BBA018-FA75-43BF-99E6-1F5245727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2753" y="703679"/>
            <a:ext cx="753718" cy="1016562"/>
            <a:chOff x="422753" y="703679"/>
            <a:chExt cx="753718" cy="1016562"/>
          </a:xfrm>
        </p:grpSpPr>
        <p:sp>
          <p:nvSpPr>
            <p:cNvPr id="1036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956" y="703679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solidFill>
              <a:schemeClr val="accent1"/>
            </a:solidFill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7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2753" y="1562696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solidFill>
              <a:schemeClr val="accent1"/>
            </a:solidFill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39" name="Freeform: Shape 1038">
            <a:extLst>
              <a:ext uri="{FF2B5EF4-FFF2-40B4-BE49-F238E27FC236}">
                <a16:creationId xmlns:a16="http://schemas.microsoft.com/office/drawing/2014/main" id="{AB673405-BF85-493E-8558-0DCBEDB2B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779610"/>
            <a:ext cx="4831130" cy="4078390"/>
          </a:xfrm>
          <a:custGeom>
            <a:avLst/>
            <a:gdLst>
              <a:gd name="connsiteX0" fmla="*/ 1960035 w 4831130"/>
              <a:gd name="connsiteY0" fmla="*/ 0 h 4078390"/>
              <a:gd name="connsiteX1" fmla="*/ 4831130 w 4831130"/>
              <a:gd name="connsiteY1" fmla="*/ 2871095 h 4078390"/>
              <a:gd name="connsiteX2" fmla="*/ 4605505 w 4831130"/>
              <a:gd name="connsiteY2" fmla="*/ 3988655 h 4078390"/>
              <a:gd name="connsiteX3" fmla="*/ 4562278 w 4831130"/>
              <a:gd name="connsiteY3" fmla="*/ 4078390 h 4078390"/>
              <a:gd name="connsiteX4" fmla="*/ 0 w 4831130"/>
              <a:gd name="connsiteY4" fmla="*/ 4078390 h 4078390"/>
              <a:gd name="connsiteX5" fmla="*/ 0 w 4831130"/>
              <a:gd name="connsiteY5" fmla="*/ 777181 h 4078390"/>
              <a:gd name="connsiteX6" fmla="*/ 133752 w 4831130"/>
              <a:gd name="connsiteY6" fmla="*/ 655619 h 4078390"/>
              <a:gd name="connsiteX7" fmla="*/ 1960035 w 4831130"/>
              <a:gd name="connsiteY7" fmla="*/ 0 h 4078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1130" h="4078390">
                <a:moveTo>
                  <a:pt x="1960035" y="0"/>
                </a:moveTo>
                <a:cubicBezTo>
                  <a:pt x="3545697" y="0"/>
                  <a:pt x="4831130" y="1285433"/>
                  <a:pt x="4831130" y="2871095"/>
                </a:cubicBezTo>
                <a:cubicBezTo>
                  <a:pt x="4831130" y="3267511"/>
                  <a:pt x="4750791" y="3645162"/>
                  <a:pt x="4605505" y="3988655"/>
                </a:cubicBezTo>
                <a:lnTo>
                  <a:pt x="4562278" y="4078390"/>
                </a:lnTo>
                <a:lnTo>
                  <a:pt x="0" y="4078390"/>
                </a:lnTo>
                <a:lnTo>
                  <a:pt x="0" y="777181"/>
                </a:lnTo>
                <a:lnTo>
                  <a:pt x="133752" y="655619"/>
                </a:lnTo>
                <a:cubicBezTo>
                  <a:pt x="630047" y="246040"/>
                  <a:pt x="1266308" y="0"/>
                  <a:pt x="196003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41" name="Freeform: Shape 1040">
            <a:extLst>
              <a:ext uri="{FF2B5EF4-FFF2-40B4-BE49-F238E27FC236}">
                <a16:creationId xmlns:a16="http://schemas.microsoft.com/office/drawing/2014/main" id="{C64EAE84-A813-4501-BC71-DBD14BA026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59782" y="1"/>
            <a:ext cx="4195674" cy="3095741"/>
          </a:xfrm>
          <a:custGeom>
            <a:avLst/>
            <a:gdLst>
              <a:gd name="connsiteX0" fmla="*/ 252211 w 4195674"/>
              <a:gd name="connsiteY0" fmla="*/ 0 h 3095741"/>
              <a:gd name="connsiteX1" fmla="*/ 3943464 w 4195674"/>
              <a:gd name="connsiteY1" fmla="*/ 0 h 3095741"/>
              <a:gd name="connsiteX2" fmla="*/ 4030816 w 4195674"/>
              <a:gd name="connsiteY2" fmla="*/ 181331 h 3095741"/>
              <a:gd name="connsiteX3" fmla="*/ 4195674 w 4195674"/>
              <a:gd name="connsiteY3" fmla="*/ 997904 h 3095741"/>
              <a:gd name="connsiteX4" fmla="*/ 2097837 w 4195674"/>
              <a:gd name="connsiteY4" fmla="*/ 3095741 h 3095741"/>
              <a:gd name="connsiteX5" fmla="*/ 0 w 4195674"/>
              <a:gd name="connsiteY5" fmla="*/ 997904 h 3095741"/>
              <a:gd name="connsiteX6" fmla="*/ 164859 w 4195674"/>
              <a:gd name="connsiteY6" fmla="*/ 181331 h 3095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5674" h="3095741">
                <a:moveTo>
                  <a:pt x="252211" y="0"/>
                </a:moveTo>
                <a:lnTo>
                  <a:pt x="3943464" y="0"/>
                </a:lnTo>
                <a:lnTo>
                  <a:pt x="4030816" y="181331"/>
                </a:lnTo>
                <a:cubicBezTo>
                  <a:pt x="4136972" y="432313"/>
                  <a:pt x="4195674" y="708253"/>
                  <a:pt x="4195674" y="997904"/>
                </a:cubicBezTo>
                <a:cubicBezTo>
                  <a:pt x="4195674" y="2156507"/>
                  <a:pt x="3256440" y="3095741"/>
                  <a:pt x="2097837" y="3095741"/>
                </a:cubicBezTo>
                <a:cubicBezTo>
                  <a:pt x="939234" y="3095741"/>
                  <a:pt x="0" y="2156507"/>
                  <a:pt x="0" y="997904"/>
                </a:cubicBezTo>
                <a:cubicBezTo>
                  <a:pt x="0" y="708253"/>
                  <a:pt x="58702" y="432313"/>
                  <a:pt x="164859" y="1813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61988EBF-6BCB-F81D-B6E3-353F2C7E8F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36211" y="165871"/>
            <a:ext cx="2353922" cy="235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6A883DA-CB4D-360C-EEB5-8EBCBB749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2990818"/>
            <a:ext cx="4195675" cy="3629438"/>
          </a:xfrm>
        </p:spPr>
        <p:txBody>
          <a:bodyPr anchor="t">
            <a:normAutofit/>
          </a:bodyPr>
          <a:lstStyle/>
          <a:p>
            <a:r>
              <a:rPr lang="en-US" altLang="ko-KR" sz="2000" dirty="0"/>
              <a:t>Now, You can build a Windows desktop app with JavaScript, TypeScript, </a:t>
            </a:r>
            <a:r>
              <a:rPr lang="en-US" altLang="ko-KR" sz="2000" dirty="0" err="1"/>
              <a:t>CoffeeScript</a:t>
            </a:r>
            <a:r>
              <a:rPr lang="en-US" altLang="ko-KR" sz="2000" dirty="0"/>
              <a:t>, </a:t>
            </a:r>
            <a:r>
              <a:rPr lang="en-US" altLang="ko-KR" sz="2000" dirty="0" err="1"/>
              <a:t>ReScript</a:t>
            </a:r>
            <a:r>
              <a:rPr lang="en-US" altLang="ko-KR" sz="2000" dirty="0"/>
              <a:t>, and HTML/CSS on Windows built-in ECMAScript engine.</a:t>
            </a:r>
          </a:p>
          <a:p>
            <a:r>
              <a:rPr lang="en-US" altLang="ko-KR" sz="2000" dirty="0"/>
              <a:t>Ready to use on Windows machine immediately. No require additional software installation.</a:t>
            </a:r>
            <a:endParaRPr lang="ko-KR" altLang="en-US" sz="2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3C90C3B-53AA-1289-B5C4-06B2C36F7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5154" y="3684772"/>
            <a:ext cx="2752751" cy="275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3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045" name="Straight Connector 1044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5356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55</Words>
  <Application>Microsoft Office PowerPoint</Application>
  <PresentationFormat>와이드스크린</PresentationFormat>
  <Paragraphs>4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Arial</vt:lpstr>
      <vt:lpstr>맑은 고딕</vt:lpstr>
      <vt:lpstr>Office 테마</vt:lpstr>
      <vt:lpstr>WelsonJS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WelsonJS</dc:title>
  <dc:creator>남현 고</dc:creator>
  <cp:lastModifiedBy>남현 고</cp:lastModifiedBy>
  <cp:revision>1</cp:revision>
  <dcterms:created xsi:type="dcterms:W3CDTF">2024-06-01T15:59:53Z</dcterms:created>
  <dcterms:modified xsi:type="dcterms:W3CDTF">2024-06-01T16:06:08Z</dcterms:modified>
</cp:coreProperties>
</file>